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1b6b5f1d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1b6b5f1d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0e79898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0e79898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1b6b5f1d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1b6b5f1d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e79898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e79898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e79898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e79898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0e79898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0e79898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0e79898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0e79898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0e798988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0e798988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0e79898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0e79898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0e798988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0e798988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1b6b5f1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1b6b5f1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0e798988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0e798988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0e798988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0e798988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0e798988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0e798988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0e798988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0e798988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e798988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e79898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0e798988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0e798988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0e798988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0e798988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0e798988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0e798988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0e798988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0e798988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0e798988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0e798988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b6b5f1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1b6b5f1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0e798988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0e798988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0e798988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0e798988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1b6b5f1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1b6b5f1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1b6b5f1d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1b6b5f1d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1b6b5f1d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1b6b5f1d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1b6b5f1d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1b6b5f1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1b6b5f1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1b6b5f1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0e798988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0e798988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jetbrains.com/ru-ru/pycharm/download/?section=windows" TargetMode="External"/><Relationship Id="rId5" Type="http://schemas.openxmlformats.org/officeDocument/2006/relationships/hyperlink" Target="https://disk.yandex.ru/i/VVruAl5eLrd7L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wQ3lpNxJlptccWPEcrlxpbvb715BIAk2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Занятие 1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программирование и с чем его едят?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мне помогло программирование?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Написал ЕГЭ по информатике на 96 баллов</a:t>
            </a:r>
            <a:r>
              <a:rPr lang="en"/>
              <a:t>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Нашел хобби🧩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Заработал много денег🤑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на чем программируют?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Языки программирования и где они обитают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 в студию: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Почему их так много?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28" y="233375"/>
            <a:ext cx="29748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их так много?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У каждого свои плюсы и минусы. Поэтому один язык для всех задач не подойдет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563" y="357787"/>
            <a:ext cx="1511126" cy="11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600" y="2238550"/>
            <a:ext cx="2588750" cy="16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3982736" y="1465800"/>
            <a:ext cx="134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Скорость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878422" y="3674275"/>
            <a:ext cx="1511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Запуск на разных платформах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638" y="194350"/>
            <a:ext cx="1396475" cy="13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6821275" y="1629300"/>
            <a:ext cx="1837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Личные предпочтения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3650488" y="2781600"/>
            <a:ext cx="2072700" cy="53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Высокоуровневые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3650488" y="3767450"/>
            <a:ext cx="2072700" cy="53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Низкоуровневые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cture background"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9702" y="3767445"/>
            <a:ext cx="356250" cy="35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background" id="156" name="Google Shape;1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4213" y="2781600"/>
            <a:ext cx="267224" cy="2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441225" y="3313500"/>
            <a:ext cx="663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Некоторые языки созданы по приколу</a:t>
            </a:r>
            <a:endParaRPr/>
          </a:p>
        </p:txBody>
      </p:sp>
      <p:pic>
        <p:nvPicPr>
          <p:cNvPr descr="IsEven in ArnoldC : r/ProgrammerHumor"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02" y="757362"/>
            <a:ext cx="3713076" cy="362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303" y="1704535"/>
            <a:ext cx="5920026" cy="17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python крут?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54904" l="0" r="52859" t="11214"/>
          <a:stretch/>
        </p:blipFill>
        <p:spPr>
          <a:xfrm>
            <a:off x="115500" y="2099612"/>
            <a:ext cx="3275950" cy="11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12939" y="3489725"/>
            <a:ext cx="2671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Один из самых популярных языков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0" l="22265" r="23068" t="0"/>
          <a:stretch/>
        </p:blipFill>
        <p:spPr>
          <a:xfrm>
            <a:off x="4037875" y="1828600"/>
            <a:ext cx="771876" cy="81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background"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725" y="1850362"/>
            <a:ext cx="771875" cy="7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6">
            <a:alphaModFix/>
          </a:blip>
          <a:srcRect b="0" l="19258" r="19951" t="0"/>
          <a:stretch/>
        </p:blipFill>
        <p:spPr>
          <a:xfrm>
            <a:off x="4526175" y="2696125"/>
            <a:ext cx="771876" cy="793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3757886" y="3489725"/>
            <a:ext cx="2383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Подходит для всего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w key just a chill guy transparent png Blank Template - Imgflip" id="176" name="Google Shape;1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675" y="1736063"/>
            <a:ext cx="1843601" cy="1753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6524574" y="3489725"/>
            <a:ext cx="2383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Легче большинства языков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на питоне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22265" r="23068" t="0"/>
          <a:stretch/>
        </p:blipFill>
        <p:spPr>
          <a:xfrm>
            <a:off x="819100" y="2050325"/>
            <a:ext cx="771876" cy="81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background"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850" y="2093849"/>
            <a:ext cx="771875" cy="7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2087" y="1870887"/>
            <a:ext cx="1174276" cy="11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6">
            <a:alphaModFix/>
          </a:blip>
          <a:srcRect b="0" l="19258" r="19951" t="0"/>
          <a:stretch/>
        </p:blipFill>
        <p:spPr>
          <a:xfrm>
            <a:off x="4148450" y="2135125"/>
            <a:ext cx="771876" cy="7935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667163" y="3045175"/>
            <a:ext cx="1075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Боты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2473625" y="3045175"/>
            <a:ext cx="1075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Сайты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990439" y="3045175"/>
            <a:ext cx="1174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Minecraft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5758364" y="3045175"/>
            <a:ext cx="1174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ИИ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7412126" y="3045175"/>
            <a:ext cx="1174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Игры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0197" y="2110376"/>
            <a:ext cx="910577" cy="92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язык один, а применений много?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226075" y="14817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Язык - это лишь основа.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Каждый язык расширяется при помощи библиотек, которые написали другие люди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975" y="892213"/>
            <a:ext cx="2915226" cy="16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450" y="3520025"/>
            <a:ext cx="953400" cy="9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egory:ThaumCraft | Technic Pack Wiki | Fandom"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175" y="2910425"/>
            <a:ext cx="1984001" cy="88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6701900" y="1449875"/>
            <a:ext cx="2254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Это чистый python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786200" y="3457200"/>
            <a:ext cx="2085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Это библиотеки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075" y="3520025"/>
            <a:ext cx="1107175" cy="11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сделал мой код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850" y="996200"/>
            <a:ext cx="6144300" cy="32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выглядит код и где его пишут?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Организационные моменты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03675" y="19020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Меня зовут Сева.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Ко мне можно обращаться на  “ты”, если вам так удобно.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Плохих вопросов не бывает. Если не понятно, сразу задавайте вопрос.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Это не лекция, а разговор.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Мы собрались, чтобы изучить новое и приятно провести время.</a:t>
            </a:r>
            <a:endParaRPr/>
          </a:p>
        </p:txBody>
      </p:sp>
      <p:pic>
        <p:nvPicPr>
          <p:cNvPr descr="Low key just a chill guy transparent png Blank Template - Imgflip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000" y="3339425"/>
            <a:ext cx="1843601" cy="175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IDE(integrated development enviroment)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Посмотрим на практике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</a:t>
            </a:r>
            <a:endParaRPr/>
          </a:p>
        </p:txBody>
      </p:sp>
      <p:pic>
        <p:nvPicPr>
          <p:cNvPr id="227" name="Google Shape;227;p33" title="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00" y="1830925"/>
            <a:ext cx="2651149" cy="26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поймем, что делает код первый раз в жизни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050" y="1867700"/>
            <a:ext cx="3175875" cy="251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PNGs for Free Download"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675" y="2067700"/>
            <a:ext cx="1008100" cy="10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plan?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11273" l="0" r="0" t="13169"/>
          <a:stretch/>
        </p:blipFill>
        <p:spPr>
          <a:xfrm>
            <a:off x="6125525" y="1986013"/>
            <a:ext cx="2755726" cy="11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Шаг 1. Понять основы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Изучим базу языка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Изучать будем при помощи: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Моих занятий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Книги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Практики, практики и еще раз практики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300" y="1231588"/>
            <a:ext cx="4765024" cy="26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Шаг 2. Закрепляем знания на проектах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 конце каждого логического блока будем делать проекты. Вы их можете выбирать сами.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24241" r="23093" t="0"/>
          <a:stretch/>
        </p:blipFill>
        <p:spPr>
          <a:xfrm>
            <a:off x="3896499" y="645075"/>
            <a:ext cx="1713325" cy="1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000" y="2637450"/>
            <a:ext cx="2636774" cy="16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Шаг 3. Minecraft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Применяем полученные знания, чтобы творить в Minecraf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2247" l="2793" r="2204" t="3314"/>
          <a:stretch/>
        </p:blipFill>
        <p:spPr>
          <a:xfrm>
            <a:off x="3336400" y="695850"/>
            <a:ext cx="3136299" cy="17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750" y="2861525"/>
            <a:ext cx="3685500" cy="19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Шаг 4. ???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????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525" y="939063"/>
            <a:ext cx="5805126" cy="326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Домашнее задание</a:t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6423" l="0" r="0" t="27421"/>
          <a:stretch/>
        </p:blipFill>
        <p:spPr>
          <a:xfrm>
            <a:off x="7375550" y="171975"/>
            <a:ext cx="1453600" cy="17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Запустить первую программу</a:t>
            </a:r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Установить Python последней версии с </a:t>
            </a:r>
            <a:r>
              <a:rPr lang="en" u="sng">
                <a:solidFill>
                  <a:schemeClr val="hlink"/>
                </a:solidFill>
                <a:hlinkClick r:id="rId3"/>
              </a:rPr>
              <a:t>официального сайта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Установить Pycharm c </a:t>
            </a:r>
            <a:r>
              <a:rPr lang="en" u="sng">
                <a:solidFill>
                  <a:schemeClr val="hlink"/>
                </a:solidFill>
                <a:hlinkClick r:id="rId4"/>
              </a:rPr>
              <a:t>официально сайта </a:t>
            </a:r>
            <a:r>
              <a:rPr lang="en"/>
              <a:t>по инструкции в </a:t>
            </a:r>
            <a:r>
              <a:rPr lang="en" u="sng">
                <a:solidFill>
                  <a:schemeClr val="hlink"/>
                </a:solidFill>
                <a:hlinkClick r:id="rId5"/>
              </a:rPr>
              <a:t>видео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Запустить свою первую программу по видео выше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знакомиться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А что мы сегодня изучили?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Что вам понравилось/не понравилось?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Скоро все материалы будут на сайте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Кто я?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Cкучные факты: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Закончил университет ИТМО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Работаю веб-разработчиком в “Магните”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Интересные факты: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Начал изучать программирование, потому что хотелось делать классные штуки в Minecraft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Люблю анекдоты про Штирлица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652" y="289874"/>
            <a:ext cx="1649525" cy="9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Слайд, чтобы поговорить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Из какого вы города?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Какой любимый предмет в школе?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Какие мемы любишь?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Какую музыку слушаешь?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В какие игры играешь на телефоне/компьютере?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5132" l="9020" r="13550" t="12976"/>
          <a:stretch/>
        </p:blipFill>
        <p:spPr>
          <a:xfrm>
            <a:off x="7640650" y="0"/>
            <a:ext cx="1503350" cy="104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программирование?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Ответьте своими словами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Чем занимаются программисты?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Как знание программирования может мне помочь?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126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Чем занимаются программисты?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1919075"/>
            <a:ext cx="81036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проблем при помощи кода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75" y="3478800"/>
            <a:ext cx="2660873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+ Thousand Bulb Png Royalty-Free Images, Stock Photos &amp; Pictures |  Shutterstock" id="113" name="Google Shape;113;p20"/>
          <p:cNvPicPr preferRelativeResize="0"/>
          <p:nvPr/>
        </p:nvPicPr>
        <p:blipFill rotWithShape="1">
          <a:blip r:embed="rId4">
            <a:alphaModFix/>
          </a:blip>
          <a:srcRect b="8888" l="11309" r="13343" t="9338"/>
          <a:stretch/>
        </p:blipFill>
        <p:spPr>
          <a:xfrm>
            <a:off x="4368725" y="3369900"/>
            <a:ext cx="1012050" cy="98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PNGs for Free Download"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550" y="3014863"/>
            <a:ext cx="1695574" cy="169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>
            <a:stCxn id="112" idx="3"/>
            <a:endCxn id="113" idx="1"/>
          </p:cNvCxnSpPr>
          <p:nvPr/>
        </p:nvCxnSpPr>
        <p:spPr>
          <a:xfrm>
            <a:off x="3177749" y="3862650"/>
            <a:ext cx="1191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20"/>
          <p:cNvCxnSpPr>
            <a:stCxn id="113" idx="3"/>
            <a:endCxn id="114" idx="1"/>
          </p:cNvCxnSpPr>
          <p:nvPr/>
        </p:nvCxnSpPr>
        <p:spPr>
          <a:xfrm>
            <a:off x="5380775" y="3862650"/>
            <a:ext cx="155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Программист = инженер</a:t>
            </a:r>
            <a:endParaRPr/>
          </a:p>
        </p:txBody>
      </p:sp>
      <p:pic>
        <p:nvPicPr>
          <p:cNvPr id="122" name="Google Shape;122;p21" title="engeenir_fu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325" y="10333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